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  <p:sldMasterId id="2147483738" r:id="rId5"/>
    <p:sldMasterId id="2147483740" r:id="rId6"/>
  </p:sldMasterIdLst>
  <p:notesMasterIdLst>
    <p:notesMasterId r:id="rId8"/>
  </p:notesMasterIdLst>
  <p:handoutMasterIdLst>
    <p:handoutMasterId r:id="rId9"/>
  </p:handoutMasterIdLst>
  <p:sldIdLst>
    <p:sldId id="268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FA343C-B2E1-4E2A-8830-3CE7ACBF1921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224"/>
    <a:srgbClr val="0068F4"/>
    <a:srgbClr val="3CCACA"/>
    <a:srgbClr val="E97132"/>
    <a:srgbClr val="002060"/>
    <a:srgbClr val="000000"/>
    <a:srgbClr val="3B4C70"/>
    <a:srgbClr val="536281"/>
    <a:srgbClr val="F7F8FA"/>
    <a:srgbClr val="D3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7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830DA4-9CEA-5E5C-EE2E-E874586DC2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B5C49-0832-8BFC-A682-602333155E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1FD87-EFC2-4B5F-8177-E208A22C3665}" type="datetimeFigureOut">
              <a:rPr lang="en-AU" smtClean="0"/>
              <a:t>9/02/2026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04E1D-01F8-6874-8B49-B189A64370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3A462-20E2-9D9B-8F05-277F8855D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5811-450C-4AEB-A42B-B2F642B1F1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923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C879-3716-40D8-A53B-F544FB26E585}" type="datetimeFigureOut">
              <a:rPr lang="en-AU" smtClean="0"/>
              <a:t>9/02/2026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CABA7-83EE-4EF5-9B6F-85BAA8A635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91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69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18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A943-04F9-874B-BEA4-8B64D1351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335"/>
            <a:ext cx="5143500" cy="344904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F44B7-C18E-461D-C670-EB4F52402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3230"/>
            <a:ext cx="5143500" cy="239137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930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E3C6-AA2C-5470-2D11-76634326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972E-6F29-6D40-B1BE-DDF453DF9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6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E3C6-AA2C-5470-2D11-76634326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972E-6F29-6D40-B1BE-DDF453DF9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47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3B10-5B1A-FD2E-F739-C4E21D08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2470052"/>
            <a:ext cx="5915025" cy="41197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8630A-6C05-3B4E-E0CF-EF9CD8C4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4" y="6629797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4CD52-B804-8A7A-3B3C-9247CAF9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108"/>
            <a:ext cx="1543050" cy="527547"/>
          </a:xfrm>
          <a:prstGeom prst="rect">
            <a:avLst/>
          </a:prstGeom>
        </p:spPr>
        <p:txBody>
          <a:bodyPr/>
          <a:lstStyle/>
          <a:p>
            <a:fld id="{4018E7B3-B40D-418C-98AF-6D3978009BB0}" type="datetimeFigureOut">
              <a:rPr lang="en-AU" smtClean="0"/>
              <a:t>9/02/2026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19554-5C6B-5087-99D1-7B0A5B2A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108"/>
            <a:ext cx="2314575" cy="52754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5CBC7-CE09-E494-62F2-EA6AC18B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108"/>
            <a:ext cx="1543050" cy="527547"/>
          </a:xfrm>
          <a:prstGeom prst="rect">
            <a:avLst/>
          </a:prstGeom>
        </p:spPr>
        <p:txBody>
          <a:bodyPr/>
          <a:lstStyle/>
          <a:p>
            <a:fld id="{595D5EB3-0589-450A-A8FC-B48AD7D66F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D5512-DF69-A1DE-436D-F0093DDE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8D68F-BF1B-588C-238A-15F172000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560195"/>
            <a:ext cx="2881312" cy="7361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5C7B0-F603-67B8-C174-E6D951B7B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1" y="1560195"/>
            <a:ext cx="2881313" cy="7361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6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B8EA2C-2CAD-0336-EAFA-C1ED4A72FBB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3158101" y="91726"/>
            <a:ext cx="541798" cy="154017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en-AU" sz="100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420287-D41A-E0F8-A5A7-FEC4288BC754}"/>
              </a:ext>
            </a:extLst>
          </p:cNvPr>
          <p:cNvSpPr txBox="1">
            <a:spLocks/>
          </p:cNvSpPr>
          <p:nvPr userDrawn="1"/>
        </p:nvSpPr>
        <p:spPr>
          <a:xfrm>
            <a:off x="349568" y="5473323"/>
            <a:ext cx="4496753" cy="1914702"/>
          </a:xfrm>
          <a:prstGeom prst="rect">
            <a:avLst/>
          </a:prstGeom>
        </p:spPr>
        <p:txBody>
          <a:bodyPr anchor="b" anchorCtr="0"/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085FAD-AE58-632B-F1BE-2E07283662FF}"/>
              </a:ext>
            </a:extLst>
          </p:cNvPr>
          <p:cNvSpPr txBox="1">
            <a:spLocks/>
          </p:cNvSpPr>
          <p:nvPr userDrawn="1"/>
        </p:nvSpPr>
        <p:spPr>
          <a:xfrm>
            <a:off x="349568" y="7388025"/>
            <a:ext cx="4097656" cy="1168282"/>
          </a:xfrm>
          <a:prstGeom prst="rect">
            <a:avLst/>
          </a:prstGeom>
        </p:spPr>
        <p:txBody>
          <a:bodyPr anchor="t" anchorCtr="0"/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5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11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17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23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Click to edit Master text styles</a:t>
            </a:r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0EBB03-6320-E80D-AEC2-DBEA815EA8EF}"/>
              </a:ext>
            </a:extLst>
          </p:cNvPr>
          <p:cNvGrpSpPr/>
          <p:nvPr userDrawn="1"/>
        </p:nvGrpSpPr>
        <p:grpSpPr>
          <a:xfrm>
            <a:off x="180390" y="168734"/>
            <a:ext cx="1388918" cy="1360837"/>
            <a:chOff x="119844" y="170953"/>
            <a:chExt cx="1647422" cy="16141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13AD20-CF80-0B9F-A8C4-E7F4DC9696DE}"/>
                </a:ext>
              </a:extLst>
            </p:cNvPr>
            <p:cNvSpPr/>
            <p:nvPr/>
          </p:nvSpPr>
          <p:spPr>
            <a:xfrm>
              <a:off x="119844" y="170953"/>
              <a:ext cx="1647422" cy="161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" name="Google Shape;59;p11">
              <a:extLst>
                <a:ext uri="{FF2B5EF4-FFF2-40B4-BE49-F238E27FC236}">
                  <a16:creationId xmlns:a16="http://schemas.microsoft.com/office/drawing/2014/main" id="{7DC368F8-9523-4469-ED00-6970D75E2C7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rcRect t="-4393" b="-10236"/>
            <a:stretch>
              <a:fillRect/>
            </a:stretch>
          </p:blipFill>
          <p:spPr>
            <a:xfrm>
              <a:off x="271957" y="333954"/>
              <a:ext cx="1343196" cy="1288112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2212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4F5D742-8660-0A57-0B0A-CC369AA02C4B}"/>
              </a:ext>
            </a:extLst>
          </p:cNvPr>
          <p:cNvGrpSpPr/>
          <p:nvPr userDrawn="1"/>
        </p:nvGrpSpPr>
        <p:grpSpPr>
          <a:xfrm>
            <a:off x="276463" y="386713"/>
            <a:ext cx="1156866" cy="1133477"/>
            <a:chOff x="119844" y="170953"/>
            <a:chExt cx="1647422" cy="16141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FD980F-9349-EA7D-5494-7094ABACBD43}"/>
                </a:ext>
              </a:extLst>
            </p:cNvPr>
            <p:cNvSpPr/>
            <p:nvPr/>
          </p:nvSpPr>
          <p:spPr>
            <a:xfrm>
              <a:off x="119844" y="170953"/>
              <a:ext cx="1647422" cy="161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" name="Google Shape;59;p11">
              <a:extLst>
                <a:ext uri="{FF2B5EF4-FFF2-40B4-BE49-F238E27FC236}">
                  <a16:creationId xmlns:a16="http://schemas.microsoft.com/office/drawing/2014/main" id="{B7A9587B-E74B-8E70-5B0B-4C14844E551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t="-4393" b="-10236"/>
            <a:stretch>
              <a:fillRect/>
            </a:stretch>
          </p:blipFill>
          <p:spPr>
            <a:xfrm>
              <a:off x="271957" y="333954"/>
              <a:ext cx="1343196" cy="1288112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8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789CBE-AE9A-A15A-449F-D8173A45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546"/>
            <a:ext cx="5915025" cy="6859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C6BC4-8A4A-3DB4-4780-FB718B089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1436370"/>
            <a:ext cx="5915025" cy="7485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B3C062-0DAD-5AB4-996F-E2382D5E4434}"/>
              </a:ext>
            </a:extLst>
          </p:cNvPr>
          <p:cNvGrpSpPr/>
          <p:nvPr userDrawn="1"/>
        </p:nvGrpSpPr>
        <p:grpSpPr>
          <a:xfrm>
            <a:off x="118606" y="8824133"/>
            <a:ext cx="1052410" cy="955583"/>
            <a:chOff x="119844" y="289216"/>
            <a:chExt cx="1647422" cy="149585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3D1E7A-8DE5-D8A3-3044-B39565E79635}"/>
                </a:ext>
              </a:extLst>
            </p:cNvPr>
            <p:cNvSpPr/>
            <p:nvPr/>
          </p:nvSpPr>
          <p:spPr>
            <a:xfrm>
              <a:off x="119844" y="289216"/>
              <a:ext cx="1647422" cy="1495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Google Shape;59;p11">
              <a:extLst>
                <a:ext uri="{FF2B5EF4-FFF2-40B4-BE49-F238E27FC236}">
                  <a16:creationId xmlns:a16="http://schemas.microsoft.com/office/drawing/2014/main" id="{F843BDB5-128A-F26B-1E89-F55A80621019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rcRect t="-4393" b="-10236"/>
            <a:stretch>
              <a:fillRect/>
            </a:stretch>
          </p:blipFill>
          <p:spPr>
            <a:xfrm>
              <a:off x="291693" y="442180"/>
              <a:ext cx="1343197" cy="1288111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4294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6" r:id="rId3"/>
    <p:sldLayoutId id="2147483743" r:id="rId4"/>
    <p:sldLayoutId id="214748374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E622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rgbClr val="3B4C7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30DB5A-F388-372F-5E2D-EE3966E6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66" y="527546"/>
            <a:ext cx="4670448" cy="68593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Why do you believe in this change?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AD3174-2C5B-CC1C-C800-45208290D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Questions to consider…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42FC7-003A-22E2-2347-97B965A81D4B}"/>
              </a:ext>
            </a:extLst>
          </p:cNvPr>
          <p:cNvSpPr txBox="1"/>
          <p:nvPr/>
        </p:nvSpPr>
        <p:spPr>
          <a:xfrm>
            <a:off x="471482" y="1834315"/>
            <a:ext cx="5904268" cy="1898441"/>
          </a:xfrm>
          <a:prstGeom prst="flowChartAlternateProcess">
            <a:avLst/>
          </a:prstGeom>
          <a:solidFill>
            <a:srgbClr val="002060">
              <a:alpha val="9804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Why do you believe in this change?</a:t>
            </a: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8" name="Graphic 7" descr="Thought bubble with solid fill">
            <a:extLst>
              <a:ext uri="{FF2B5EF4-FFF2-40B4-BE49-F238E27FC236}">
                <a16:creationId xmlns:a16="http://schemas.microsoft.com/office/drawing/2014/main" id="{C3F11110-A61F-0C35-7CA0-424D7586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493018" y="168030"/>
            <a:ext cx="1223048" cy="1156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3B9985-775D-4CA4-AD77-52F211894AA9}"/>
              </a:ext>
            </a:extLst>
          </p:cNvPr>
          <p:cNvSpPr txBox="1"/>
          <p:nvPr/>
        </p:nvSpPr>
        <p:spPr>
          <a:xfrm>
            <a:off x="3539731" y="6403068"/>
            <a:ext cx="2836019" cy="2228656"/>
          </a:xfrm>
          <a:prstGeom prst="flowChartAlternateProcess">
            <a:avLst/>
          </a:prstGeom>
          <a:solidFill>
            <a:srgbClr val="002060">
              <a:alpha val="9804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>
              <a:buNone/>
            </a:pPr>
            <a:r>
              <a:rPr lang="en-GB" sz="1600" b="1" dirty="0">
                <a:solidFill>
                  <a:srgbClr val="002060"/>
                </a:solidFill>
              </a:rPr>
              <a:t>Why is it important right now?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7B25C-7E0F-2D9E-3BEF-04C0B423E0FE}"/>
              </a:ext>
            </a:extLst>
          </p:cNvPr>
          <p:cNvSpPr txBox="1"/>
          <p:nvPr/>
        </p:nvSpPr>
        <p:spPr>
          <a:xfrm>
            <a:off x="3550492" y="3960909"/>
            <a:ext cx="2836019" cy="2228657"/>
          </a:xfrm>
          <a:prstGeom prst="flowChartAlternateProcess">
            <a:avLst/>
          </a:prstGeom>
          <a:solidFill>
            <a:srgbClr val="002060">
              <a:alpha val="9804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>
              <a:buNone/>
            </a:pPr>
            <a:r>
              <a:rPr lang="en-GB" sz="1600" b="1" dirty="0">
                <a:solidFill>
                  <a:srgbClr val="002060"/>
                </a:solidFill>
              </a:rPr>
              <a:t>Why is it going to be better for your team, their clients or both?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75BF1-FE1E-9543-4FBA-9C638999CBC3}"/>
              </a:ext>
            </a:extLst>
          </p:cNvPr>
          <p:cNvSpPr txBox="1"/>
          <p:nvPr/>
        </p:nvSpPr>
        <p:spPr>
          <a:xfrm>
            <a:off x="493018" y="3960909"/>
            <a:ext cx="2836019" cy="2228656"/>
          </a:xfrm>
          <a:prstGeom prst="flowChartAlternateProcess">
            <a:avLst/>
          </a:prstGeom>
          <a:solidFill>
            <a:srgbClr val="002060">
              <a:alpha val="9804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>
              <a:buNone/>
            </a:pPr>
            <a:r>
              <a:rPr lang="en-GB" sz="1600" b="1" dirty="0">
                <a:solidFill>
                  <a:srgbClr val="002060"/>
                </a:solidFill>
              </a:rPr>
              <a:t>What will your team love about it?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9C471-8609-BB5E-68A4-9D8B9FB7C8F4}"/>
              </a:ext>
            </a:extLst>
          </p:cNvPr>
          <p:cNvSpPr txBox="1"/>
          <p:nvPr/>
        </p:nvSpPr>
        <p:spPr>
          <a:xfrm>
            <a:off x="482250" y="6403068"/>
            <a:ext cx="2836019" cy="2228656"/>
          </a:xfrm>
          <a:prstGeom prst="flowChartAlternateProcess">
            <a:avLst/>
          </a:prstGeom>
          <a:solidFill>
            <a:srgbClr val="002060">
              <a:alpha val="9804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>
              <a:buNone/>
            </a:pPr>
            <a:r>
              <a:rPr lang="en-GB" sz="1600" b="1" dirty="0">
                <a:solidFill>
                  <a:srgbClr val="002060"/>
                </a:solidFill>
              </a:rPr>
              <a:t>What problems will be solved for your team?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58834"/>
      </p:ext>
    </p:extLst>
  </p:cSld>
  <p:clrMapOvr>
    <a:masterClrMapping/>
  </p:clrMapOvr>
</p:sld>
</file>

<file path=ppt/theme/theme1.xml><?xml version="1.0" encoding="utf-8"?>
<a:theme xmlns:a="http://schemas.openxmlformats.org/drawingml/2006/main" name="Collab Program Body">
  <a:themeElements>
    <a:clrScheme name="Collab Program Colours">
      <a:dk1>
        <a:sysClr val="windowText" lastClr="000000"/>
      </a:dk1>
      <a:lt1>
        <a:sysClr val="window" lastClr="FFFFFF"/>
      </a:lt1>
      <a:dk2>
        <a:srgbClr val="211D50"/>
      </a:dk2>
      <a:lt2>
        <a:srgbClr val="E8E8E8"/>
      </a:lt2>
      <a:accent1>
        <a:srgbClr val="7769AF"/>
      </a:accent1>
      <a:accent2>
        <a:srgbClr val="F15A34"/>
      </a:accent2>
      <a:accent3>
        <a:srgbClr val="211D50"/>
      </a:accent3>
      <a:accent4>
        <a:srgbClr val="008500"/>
      </a:accent4>
      <a:accent5>
        <a:srgbClr val="0A9EDA"/>
      </a:accent5>
      <a:accent6>
        <a:srgbClr val="89394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lab Program PowerPoint Template Portrait" id="{451A4740-228B-48A7-808C-41683A25759A}" vid="{DF3E8FC2-370F-470F-9812-197A926D9EF9}"/>
    </a:ext>
  </a:extLst>
</a:theme>
</file>

<file path=ppt/theme/theme2.xml><?xml version="1.0" encoding="utf-8"?>
<a:theme xmlns:a="http://schemas.openxmlformats.org/drawingml/2006/main" name="1_Collab Program Body">
  <a:themeElements>
    <a:clrScheme name="Collab Program Colours">
      <a:dk1>
        <a:sysClr val="windowText" lastClr="000000"/>
      </a:dk1>
      <a:lt1>
        <a:sysClr val="window" lastClr="FFFFFF"/>
      </a:lt1>
      <a:dk2>
        <a:srgbClr val="211D50"/>
      </a:dk2>
      <a:lt2>
        <a:srgbClr val="E8E8E8"/>
      </a:lt2>
      <a:accent1>
        <a:srgbClr val="7769AF"/>
      </a:accent1>
      <a:accent2>
        <a:srgbClr val="F15A34"/>
      </a:accent2>
      <a:accent3>
        <a:srgbClr val="211D50"/>
      </a:accent3>
      <a:accent4>
        <a:srgbClr val="008500"/>
      </a:accent4>
      <a:accent5>
        <a:srgbClr val="0A9EDA"/>
      </a:accent5>
      <a:accent6>
        <a:srgbClr val="89394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lab Program PowerPoint Template Portrait" id="{451A4740-228B-48A7-808C-41683A25759A}" vid="{0ED04E71-BADF-441A-9CCD-5F4786A27FB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lab Program PowerPoint Template Portrait" id="{451A4740-228B-48A7-808C-41683A25759A}" vid="{4ADF223E-CC11-4CB3-ADF0-83F33019A6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9949d-00cf-44c1-9bc3-77216872813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29ECF63D7A744B5E2335FDC75D546" ma:contentTypeVersion="11" ma:contentTypeDescription="Create a new document." ma:contentTypeScope="" ma:versionID="555b5f8dc789e90d524da01a9e42270f">
  <xsd:schema xmlns:xsd="http://www.w3.org/2001/XMLSchema" xmlns:xs="http://www.w3.org/2001/XMLSchema" xmlns:p="http://schemas.microsoft.com/office/2006/metadata/properties" xmlns:ns2="48b9949d-00cf-44c1-9bc3-772168728136" targetNamespace="http://schemas.microsoft.com/office/2006/metadata/properties" ma:root="true" ma:fieldsID="8a3c217eb63f051ebc1fea3c5e60d376" ns2:_="">
    <xsd:import namespace="48b9949d-00cf-44c1-9bc3-772168728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9949d-00cf-44c1-9bc3-772168728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10b7ba-15c4-4d13-a954-b389c387a5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F677A-B8A5-4D18-A8BE-B78515C788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1FF4F5-5875-438F-9349-BF7FAB7B282C}">
  <ds:schemaRefs>
    <ds:schemaRef ds:uri="http://schemas.microsoft.com/office/2006/metadata/properties"/>
    <ds:schemaRef ds:uri="http://schemas.microsoft.com/office/infopath/2007/PartnerControls"/>
    <ds:schemaRef ds:uri="c2645b09-e3ab-4d30-b4b2-8f4e25dff86e"/>
    <ds:schemaRef ds:uri="e88cd02c-1ead-4ecd-bafe-d152135b44e0"/>
    <ds:schemaRef ds:uri="48b9949d-00cf-44c1-9bc3-772168728136"/>
  </ds:schemaRefs>
</ds:datastoreItem>
</file>

<file path=customXml/itemProps3.xml><?xml version="1.0" encoding="utf-8"?>
<ds:datastoreItem xmlns:ds="http://schemas.openxmlformats.org/officeDocument/2006/customXml" ds:itemID="{60869788-969F-4B12-BEFB-263FB854E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9949d-00cf-44c1-9bc3-7721687281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54efa93-34d8-4573-aa40-1c86a75fc834}" enabled="1" method="Standard" siteId="{52d78c56-b7a0-40c1-8d04-c67a4051b8b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Collab Program PowerPoint Template Portrait (3)</Template>
  <TotalTime>11137</TotalTime>
  <Words>60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Collab Program Body</vt:lpstr>
      <vt:lpstr>1_Collab Program Body</vt:lpstr>
      <vt:lpstr>Custom Design</vt:lpstr>
      <vt:lpstr>Why do you believe in this change?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Pant</dc:creator>
  <cp:lastModifiedBy>Lauren Pant</cp:lastModifiedBy>
  <cp:revision>3</cp:revision>
  <dcterms:created xsi:type="dcterms:W3CDTF">2025-11-27T19:57:41Z</dcterms:created>
  <dcterms:modified xsi:type="dcterms:W3CDTF">2026-02-09T03:04:55Z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OFFICIAL</vt:lpwstr>
  </property>
  <property fmtid="{D5CDD505-2E9C-101B-9397-08002B2CF9AE}" pid="4" name="ContentTypeId">
    <vt:lpwstr>0x01010011B29ECF63D7A744B5E2335FDC75D546</vt:lpwstr>
  </property>
  <property fmtid="{D5CDD505-2E9C-101B-9397-08002B2CF9AE}" pid="5" name="MediaServiceImageTags">
    <vt:lpwstr/>
  </property>
  <property fmtid="{D5CDD505-2E9C-101B-9397-08002B2CF9AE}" pid="6" name="FP_GovernanceType">
    <vt:lpwstr>2;#Functional Team|84b58533-2013-41bd-b08f-27abc4ab2f4b</vt:lpwstr>
  </property>
  <property fmtid="{D5CDD505-2E9C-101B-9397-08002B2CF9AE}" pid="7" name="FP_FunctionalArea">
    <vt:lpwstr>1;#Strategy and community engagement|1ce1a122-1b64-49d8-9c3a-f5f21770e4a3</vt:lpwstr>
  </property>
</Properties>
</file>